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DM Sans Italics" charset="1" panose="00000000000000000000"/>
      <p:regular r:id="rId14"/>
    </p:embeddedFont>
    <p:embeddedFont>
      <p:font typeface="Now Bold" charset="1" panose="00000800000000000000"/>
      <p:regular r:id="rId15"/>
    </p:embeddedFont>
    <p:embeddedFont>
      <p:font typeface="DM Sans Bold" charset="1" panose="00000000000000000000"/>
      <p:regular r:id="rId16"/>
    </p:embeddedFont>
    <p:embeddedFont>
      <p:font typeface="DM Sans" charset="1" panose="00000000000000000000"/>
      <p:regular r:id="rId17"/>
    </p:embeddedFont>
    <p:embeddedFont>
      <p:font typeface="Lexend Exa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7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304" y="312728"/>
            <a:ext cx="1548792" cy="1592774"/>
          </a:xfrm>
          <a:custGeom>
            <a:avLst/>
            <a:gdLst/>
            <a:ahLst/>
            <a:cxnLst/>
            <a:rect r="r" b="b" t="t" l="l"/>
            <a:pathLst>
              <a:path h="1592774" w="1548792">
                <a:moveTo>
                  <a:pt x="0" y="0"/>
                </a:moveTo>
                <a:lnTo>
                  <a:pt x="1548792" y="0"/>
                </a:lnTo>
                <a:lnTo>
                  <a:pt x="1548792" y="1592774"/>
                </a:lnTo>
                <a:lnTo>
                  <a:pt x="0" y="1592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95036" y="9248775"/>
            <a:ext cx="7913921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by: Rayyan Salman &amp; Asad Shayan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48554" y="2503851"/>
            <a:ext cx="14864771" cy="1726406"/>
            <a:chOff x="0" y="0"/>
            <a:chExt cx="19819694" cy="230187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4612113" cy="230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68"/>
                </a:lnSpc>
              </a:pPr>
              <a:r>
                <a:rPr lang="en-US" sz="11306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939778" y="0"/>
              <a:ext cx="12879916" cy="230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68"/>
                </a:lnSpc>
              </a:pPr>
              <a:r>
                <a:rPr lang="en-US" sz="11306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86245" y="803180"/>
            <a:ext cx="10959085" cy="61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FFBFB"/>
                </a:solidFill>
                <a:latin typeface="Now Bold"/>
              </a:rPr>
              <a:t>Ghulam Ishaq Khan Institute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792049" y="5513601"/>
            <a:ext cx="15324227" cy="183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EFEFD"/>
                </a:solidFill>
                <a:latin typeface="Now Bold"/>
              </a:rPr>
              <a:t>Object Oriented                </a:t>
            </a:r>
          </a:p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FEFEFD"/>
                </a:solidFill>
                <a:latin typeface="Now Bold"/>
              </a:rPr>
              <a:t>         Semester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120908" y="5628114"/>
            <a:ext cx="0" cy="151907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775544" y="1644917"/>
            <a:ext cx="2690728" cy="3498583"/>
          </a:xfrm>
          <a:custGeom>
            <a:avLst/>
            <a:gdLst/>
            <a:ahLst/>
            <a:cxnLst/>
            <a:rect r="r" b="b" t="t" l="l"/>
            <a:pathLst>
              <a:path h="3498583" w="2690728">
                <a:moveTo>
                  <a:pt x="0" y="0"/>
                </a:moveTo>
                <a:lnTo>
                  <a:pt x="2690728" y="0"/>
                </a:lnTo>
                <a:lnTo>
                  <a:pt x="2690728" y="3498583"/>
                </a:lnTo>
                <a:lnTo>
                  <a:pt x="0" y="3498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54069" y="5861193"/>
            <a:ext cx="2083640" cy="2083640"/>
          </a:xfrm>
          <a:custGeom>
            <a:avLst/>
            <a:gdLst/>
            <a:ahLst/>
            <a:cxnLst/>
            <a:rect r="r" b="b" t="t" l="l"/>
            <a:pathLst>
              <a:path h="2083640" w="2083640">
                <a:moveTo>
                  <a:pt x="0" y="0"/>
                </a:moveTo>
                <a:lnTo>
                  <a:pt x="2083640" y="0"/>
                </a:lnTo>
                <a:lnTo>
                  <a:pt x="2083640" y="2083640"/>
                </a:lnTo>
                <a:lnTo>
                  <a:pt x="0" y="2083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53252" y="5819845"/>
            <a:ext cx="2166336" cy="2166336"/>
          </a:xfrm>
          <a:custGeom>
            <a:avLst/>
            <a:gdLst/>
            <a:ahLst/>
            <a:cxnLst/>
            <a:rect r="r" b="b" t="t" l="l"/>
            <a:pathLst>
              <a:path h="2166336" w="2166336">
                <a:moveTo>
                  <a:pt x="0" y="0"/>
                </a:moveTo>
                <a:lnTo>
                  <a:pt x="2166336" y="0"/>
                </a:lnTo>
                <a:lnTo>
                  <a:pt x="2166336" y="2166336"/>
                </a:lnTo>
                <a:lnTo>
                  <a:pt x="0" y="2166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7447" y="446540"/>
            <a:ext cx="11848695" cy="11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65"/>
              </a:lnSpc>
              <a:spcBef>
                <a:spcPct val="0"/>
              </a:spcBef>
            </a:pPr>
            <a:r>
              <a:rPr lang="en-US" sz="7720">
                <a:solidFill>
                  <a:srgbClr val="FFFFFF"/>
                </a:solidFill>
                <a:latin typeface="Now Bold"/>
              </a:rPr>
              <a:t>LANGUAGES &amp; TOOLS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-557985" y="5628114"/>
            <a:ext cx="1605218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645334" y="-22515"/>
            <a:ext cx="11079038" cy="10287000"/>
            <a:chOff x="0" y="0"/>
            <a:chExt cx="6838912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389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6838912">
                  <a:moveTo>
                    <a:pt x="6838912" y="0"/>
                  </a:moveTo>
                  <a:lnTo>
                    <a:pt x="4148251" y="6350000"/>
                  </a:lnTo>
                  <a:lnTo>
                    <a:pt x="0" y="6350000"/>
                  </a:lnTo>
                  <a:lnTo>
                    <a:pt x="2690660" y="0"/>
                  </a:lnTo>
                  <a:lnTo>
                    <a:pt x="6838912" y="0"/>
                  </a:lnTo>
                  <a:close/>
                </a:path>
              </a:pathLst>
            </a:custGeom>
            <a:blipFill>
              <a:blip r:embed="rId9"/>
              <a:stretch>
                <a:fillRect l="0" t="-3849" r="0" b="-3849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22995" y="8528041"/>
            <a:ext cx="4026849" cy="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5"/>
              </a:lnSpc>
              <a:spcBef>
                <a:spcPct val="0"/>
              </a:spcBef>
            </a:pPr>
            <a:r>
              <a:rPr lang="en-US" sz="3315">
                <a:solidFill>
                  <a:srgbClr val="FFFFFF"/>
                </a:solidFill>
                <a:latin typeface="DM Sans Bold"/>
              </a:rPr>
              <a:t>VS CODE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91972" y="8528041"/>
            <a:ext cx="4026849" cy="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75"/>
              </a:lnSpc>
              <a:spcBef>
                <a:spcPct val="0"/>
              </a:spcBef>
            </a:pPr>
            <a:r>
              <a:rPr lang="en-US" sz="3315">
                <a:solidFill>
                  <a:srgbClr val="FFFFFF"/>
                </a:solidFill>
                <a:latin typeface="DM Sans Bold"/>
              </a:rPr>
              <a:t>VISUAL STUDIO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07484" y="4789769"/>
            <a:ext cx="4026849" cy="59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1"/>
              </a:lnSpc>
              <a:spcBef>
                <a:spcPct val="0"/>
              </a:spcBef>
            </a:pPr>
            <a:r>
              <a:rPr lang="en-US" sz="3515">
                <a:solidFill>
                  <a:srgbClr val="FFFFFF"/>
                </a:solidFill>
                <a:latin typeface="DM Sans Bold"/>
              </a:rPr>
              <a:t>C++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285522" y="9585539"/>
            <a:ext cx="6039749" cy="701461"/>
            <a:chOff x="0" y="0"/>
            <a:chExt cx="8052998" cy="93528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48846">
            <a:off x="5141760" y="7690810"/>
            <a:ext cx="9182256" cy="4682951"/>
          </a:xfrm>
          <a:custGeom>
            <a:avLst/>
            <a:gdLst/>
            <a:ahLst/>
            <a:cxnLst/>
            <a:rect r="r" b="b" t="t" l="l"/>
            <a:pathLst>
              <a:path h="4682951" w="9182256">
                <a:moveTo>
                  <a:pt x="0" y="0"/>
                </a:moveTo>
                <a:lnTo>
                  <a:pt x="9182256" y="0"/>
                </a:lnTo>
                <a:lnTo>
                  <a:pt x="9182256" y="4682951"/>
                </a:lnTo>
                <a:lnTo>
                  <a:pt x="0" y="4682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5508856" y="0"/>
                  </a:moveTo>
                  <a:lnTo>
                    <a:pt x="2173770" y="0"/>
                  </a:lnTo>
                  <a:lnTo>
                    <a:pt x="0" y="3765081"/>
                  </a:lnTo>
                  <a:lnTo>
                    <a:pt x="3335085" y="3765081"/>
                  </a:lnTo>
                  <a:lnTo>
                    <a:pt x="5508856" y="0"/>
                  </a:lnTo>
                  <a:close/>
                </a:path>
              </a:pathLst>
            </a:custGeom>
            <a:blipFill>
              <a:blip r:embed="rId4"/>
              <a:stretch>
                <a:fillRect l="-30692" t="-13700" r="0" b="-1370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18320" y="1582050"/>
            <a:ext cx="9691517" cy="97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9"/>
              </a:lnSpc>
              <a:spcBef>
                <a:spcPct val="0"/>
              </a:spcBef>
            </a:pPr>
            <a:r>
              <a:rPr lang="en-US" sz="6283">
                <a:solidFill>
                  <a:srgbClr val="FFFFFF"/>
                </a:solidFill>
                <a:latin typeface="Now Bold"/>
              </a:rPr>
              <a:t>WHAT IS CLUSTERING 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19332" y="6877423"/>
            <a:ext cx="2574492" cy="3011102"/>
          </a:xfrm>
          <a:custGeom>
            <a:avLst/>
            <a:gdLst/>
            <a:ahLst/>
            <a:cxnLst/>
            <a:rect r="r" b="b" t="t" l="l"/>
            <a:pathLst>
              <a:path h="3011102" w="2574492">
                <a:moveTo>
                  <a:pt x="0" y="0"/>
                </a:moveTo>
                <a:lnTo>
                  <a:pt x="2574493" y="0"/>
                </a:lnTo>
                <a:lnTo>
                  <a:pt x="2574493" y="3011102"/>
                </a:lnTo>
                <a:lnTo>
                  <a:pt x="0" y="30111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99377" y="3101685"/>
            <a:ext cx="2324790" cy="2747167"/>
          </a:xfrm>
          <a:custGeom>
            <a:avLst/>
            <a:gdLst/>
            <a:ahLst/>
            <a:cxnLst/>
            <a:rect r="r" b="b" t="t" l="l"/>
            <a:pathLst>
              <a:path h="2747167" w="2324790">
                <a:moveTo>
                  <a:pt x="0" y="0"/>
                </a:moveTo>
                <a:lnTo>
                  <a:pt x="2324789" y="0"/>
                </a:lnTo>
                <a:lnTo>
                  <a:pt x="2324789" y="2747166"/>
                </a:lnTo>
                <a:lnTo>
                  <a:pt x="0" y="2747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23394" y="3927860"/>
            <a:ext cx="9568436" cy="318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492" indent="-282746" lvl="1">
              <a:lnSpc>
                <a:spcPts val="3614"/>
              </a:lnSpc>
              <a:buFont typeface="Arial"/>
              <a:buChar char="•"/>
            </a:pPr>
            <a:r>
              <a:rPr lang="en-US" sz="2619" spc="256">
                <a:solidFill>
                  <a:srgbClr val="F5FFF5"/>
                </a:solidFill>
                <a:latin typeface="DM Sans"/>
              </a:rPr>
              <a:t>Clustering groups similar data points together based on their attributes, uncovering patterns and structures in datasets</a:t>
            </a:r>
          </a:p>
          <a:p>
            <a:pPr algn="l">
              <a:lnSpc>
                <a:spcPts val="3614"/>
              </a:lnSpc>
            </a:pPr>
          </a:p>
          <a:p>
            <a:pPr algn="l" marL="565492" indent="-282746" lvl="1">
              <a:lnSpc>
                <a:spcPts val="3614"/>
              </a:lnSpc>
              <a:buFont typeface="Arial"/>
              <a:buChar char="•"/>
            </a:pPr>
            <a:r>
              <a:rPr lang="en-US" sz="2619" spc="256">
                <a:solidFill>
                  <a:srgbClr val="F5FFF5"/>
                </a:solidFill>
                <a:latin typeface="DM Sans"/>
              </a:rPr>
              <a:t>It is an unsupervised learning technique used in various fields like image processing and market research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13014" y="9681555"/>
            <a:ext cx="6039749" cy="701461"/>
            <a:chOff x="0" y="0"/>
            <a:chExt cx="8052998" cy="9352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0722" y="4206681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3607" y="4206681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00230" y="4206681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64403" y="4571179"/>
            <a:ext cx="1552662" cy="1552662"/>
          </a:xfrm>
          <a:custGeom>
            <a:avLst/>
            <a:gdLst/>
            <a:ahLst/>
            <a:cxnLst/>
            <a:rect r="r" b="b" t="t" l="l"/>
            <a:pathLst>
              <a:path h="1552662" w="1552662">
                <a:moveTo>
                  <a:pt x="0" y="0"/>
                </a:moveTo>
                <a:lnTo>
                  <a:pt x="1552662" y="0"/>
                </a:lnTo>
                <a:lnTo>
                  <a:pt x="1552662" y="1552663"/>
                </a:lnTo>
                <a:lnTo>
                  <a:pt x="0" y="155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65038" y="4762086"/>
            <a:ext cx="1456559" cy="1252641"/>
          </a:xfrm>
          <a:custGeom>
            <a:avLst/>
            <a:gdLst/>
            <a:ahLst/>
            <a:cxnLst/>
            <a:rect r="r" b="b" t="t" l="l"/>
            <a:pathLst>
              <a:path h="1252641" w="1456559">
                <a:moveTo>
                  <a:pt x="0" y="0"/>
                </a:moveTo>
                <a:lnTo>
                  <a:pt x="1456560" y="0"/>
                </a:lnTo>
                <a:lnTo>
                  <a:pt x="1456560" y="1252641"/>
                </a:lnTo>
                <a:lnTo>
                  <a:pt x="0" y="1252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71855" y="4712016"/>
            <a:ext cx="1371642" cy="1352782"/>
          </a:xfrm>
          <a:custGeom>
            <a:avLst/>
            <a:gdLst/>
            <a:ahLst/>
            <a:cxnLst/>
            <a:rect r="r" b="b" t="t" l="l"/>
            <a:pathLst>
              <a:path h="1352782" w="1371642">
                <a:moveTo>
                  <a:pt x="0" y="0"/>
                </a:moveTo>
                <a:lnTo>
                  <a:pt x="1371641" y="0"/>
                </a:lnTo>
                <a:lnTo>
                  <a:pt x="1371641" y="1352781"/>
                </a:lnTo>
                <a:lnTo>
                  <a:pt x="0" y="1352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45356" y="1718581"/>
            <a:ext cx="8197288" cy="81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FUNCTIONALITY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11792" y="6262377"/>
            <a:ext cx="3432147" cy="38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Clustering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43627" y="6694676"/>
            <a:ext cx="3200745" cy="164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Our project features a highly interactive and user-friendly graphical user interface (GUI) designed to ensure seamless navigation and an engaging user experience.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46418" y="6262377"/>
            <a:ext cx="2395164" cy="38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Engaging GUI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3487" y="6762249"/>
            <a:ext cx="3200745" cy="109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Visualize data from various matrices through clear, detailed bitmap images for enhanced data analysis and interpretation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2931" y="6271589"/>
            <a:ext cx="3049490" cy="38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Bitmap Visualization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0362" y="6762249"/>
            <a:ext cx="3200745" cy="109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This functionality uses unsupervised machine learning to identify patterns and cluster data points effectively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587770" y="9585539"/>
            <a:ext cx="6039749" cy="701461"/>
            <a:chOff x="0" y="0"/>
            <a:chExt cx="8052998" cy="93528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t="0" r="-773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483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986667" y="1698193"/>
            <a:ext cx="8437330" cy="1224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INSTRUCTIONS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47970" y="3474004"/>
            <a:ext cx="1690455" cy="137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Attach 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File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205332" y="9584399"/>
            <a:ext cx="6039749" cy="701461"/>
            <a:chOff x="0" y="0"/>
            <a:chExt cx="8052998" cy="935282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774976" y="3126398"/>
            <a:ext cx="2860711" cy="207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Create Corelation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Matrix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563285" y="3073100"/>
            <a:ext cx="2860711" cy="207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Create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Discrete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Matrix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83852" y="6271369"/>
            <a:ext cx="2860711" cy="137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View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Bitmap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38904" y="5977985"/>
            <a:ext cx="2718721" cy="197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3801">
                <a:solidFill>
                  <a:srgbClr val="FFFFFF"/>
                </a:solidFill>
                <a:latin typeface="DM Sans"/>
              </a:rPr>
              <a:t>Permutate</a:t>
            </a:r>
          </a:p>
          <a:p>
            <a:pPr algn="ctr">
              <a:lnSpc>
                <a:spcPts val="5246"/>
              </a:lnSpc>
            </a:pPr>
            <a:r>
              <a:rPr lang="en-US" sz="3801">
                <a:solidFill>
                  <a:srgbClr val="FFFFFF"/>
                </a:solidFill>
                <a:latin typeface="DM Sans"/>
              </a:rPr>
              <a:t>&amp;</a:t>
            </a:r>
          </a:p>
          <a:p>
            <a:pPr algn="ctr">
              <a:lnSpc>
                <a:spcPts val="5246"/>
              </a:lnSpc>
            </a:pPr>
            <a:r>
              <a:rPr lang="en-US" sz="3801">
                <a:solidFill>
                  <a:srgbClr val="FFFFFF"/>
                </a:solidFill>
                <a:latin typeface="DM Sans"/>
              </a:rPr>
              <a:t>Cluster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05275" y="6664160"/>
            <a:ext cx="2613061" cy="61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53">
                <a:solidFill>
                  <a:srgbClr val="FFFFFF"/>
                </a:solidFill>
                <a:latin typeface="DM Sans"/>
              </a:rPr>
              <a:t>Repeat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640" y="-1543050"/>
            <a:ext cx="19210521" cy="4526901"/>
            <a:chOff x="0" y="0"/>
            <a:chExt cx="5059561" cy="1192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561" cy="1192270"/>
            </a:xfrm>
            <a:custGeom>
              <a:avLst/>
              <a:gdLst/>
              <a:ahLst/>
              <a:cxnLst/>
              <a:rect r="r" b="b" t="t" l="l"/>
              <a:pathLst>
                <a:path h="1192270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92270"/>
                  </a:lnTo>
                  <a:lnTo>
                    <a:pt x="0" y="1192270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561" cy="1230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38906" y="4314809"/>
            <a:ext cx="2845162" cy="4381054"/>
            <a:chOff x="0" y="0"/>
            <a:chExt cx="862412" cy="13279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756575" y="3401926"/>
            <a:ext cx="3209823" cy="3197285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491629" y="4314809"/>
            <a:ext cx="2845162" cy="4381054"/>
            <a:chOff x="0" y="0"/>
            <a:chExt cx="862412" cy="1327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45173" y="4314809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947421" y="8624881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92039" y="8695862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6"/>
                </a:lnTo>
                <a:lnTo>
                  <a:pt x="0" y="301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45173" y="8695862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6"/>
                </a:lnTo>
                <a:lnTo>
                  <a:pt x="0" y="301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309299" y="3308051"/>
            <a:ext cx="3209823" cy="3197285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7490" r="223" b="-60154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862842" y="3308051"/>
            <a:ext cx="3209823" cy="3197285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3499" r="223" b="-64276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3362002" y="720401"/>
            <a:ext cx="11024417" cy="7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OBJECT ORIENTED</a:t>
            </a:r>
            <a:r>
              <a:rPr lang="en-US" sz="4766">
                <a:solidFill>
                  <a:srgbClr val="FFFFFF"/>
                </a:solidFill>
                <a:latin typeface="Now Bold"/>
              </a:rPr>
              <a:t> Programming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86173" y="7151626"/>
            <a:ext cx="2470628" cy="74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Prof.Dr.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Zahid Halim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26191" y="8120827"/>
            <a:ext cx="2270591" cy="2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Course Instructor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05437" y="7151626"/>
            <a:ext cx="1817546" cy="74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Asad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Shayan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32972" y="8054467"/>
            <a:ext cx="2082476" cy="27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GUI Dev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58981" y="7151626"/>
            <a:ext cx="1817546" cy="74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Rayyan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Salman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26516" y="8073572"/>
            <a:ext cx="2082476" cy="55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Backend Dev</a:t>
            </a:r>
          </a:p>
          <a:p>
            <a:pPr algn="ctr">
              <a:lnSpc>
                <a:spcPts val="222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3492816" y="1579995"/>
            <a:ext cx="10579849" cy="35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3200">
                <a:solidFill>
                  <a:srgbClr val="FFFFFF"/>
                </a:solidFill>
                <a:latin typeface="Lexend Exa"/>
              </a:rPr>
              <a:t>CS-112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309299" y="9581383"/>
            <a:ext cx="6039749" cy="701461"/>
            <a:chOff x="0" y="0"/>
            <a:chExt cx="8052998" cy="935282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53275"/>
            <a:ext cx="6697803" cy="6321276"/>
          </a:xfrm>
          <a:custGeom>
            <a:avLst/>
            <a:gdLst/>
            <a:ahLst/>
            <a:cxnLst/>
            <a:rect r="r" b="b" t="t" l="l"/>
            <a:pathLst>
              <a:path h="6321276" w="6697803">
                <a:moveTo>
                  <a:pt x="0" y="0"/>
                </a:moveTo>
                <a:lnTo>
                  <a:pt x="6697803" y="0"/>
                </a:lnTo>
                <a:lnTo>
                  <a:pt x="6697803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1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6052" y="2753275"/>
            <a:ext cx="6570956" cy="6321276"/>
          </a:xfrm>
          <a:custGeom>
            <a:avLst/>
            <a:gdLst/>
            <a:ahLst/>
            <a:cxnLst/>
            <a:rect r="r" b="b" t="t" l="l"/>
            <a:pathLst>
              <a:path h="6321276" w="6570956">
                <a:moveTo>
                  <a:pt x="0" y="0"/>
                </a:moveTo>
                <a:lnTo>
                  <a:pt x="6570957" y="0"/>
                </a:lnTo>
                <a:lnTo>
                  <a:pt x="6570957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3" r="0" b="-251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90640" y="-1543050"/>
            <a:ext cx="19210521" cy="3648363"/>
            <a:chOff x="0" y="0"/>
            <a:chExt cx="5059561" cy="9608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9561" cy="960886"/>
            </a:xfrm>
            <a:custGeom>
              <a:avLst/>
              <a:gdLst/>
              <a:ahLst/>
              <a:cxnLst/>
              <a:rect r="r" b="b" t="t" l="l"/>
              <a:pathLst>
                <a:path h="96088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960886"/>
                  </a:lnTo>
                  <a:lnTo>
                    <a:pt x="0" y="96088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9561" cy="998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10486" y="1206795"/>
            <a:ext cx="11087586" cy="35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3200">
                <a:solidFill>
                  <a:srgbClr val="FFFFFF"/>
                </a:solidFill>
                <a:latin typeface="Lexend Exa"/>
              </a:rPr>
              <a:t>CORRELATION MATRIX &amp; DISCRETE MATRIX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20611" y="9585539"/>
            <a:ext cx="6039749" cy="701461"/>
            <a:chOff x="0" y="0"/>
            <a:chExt cx="8052998" cy="9352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640" y="-1543050"/>
            <a:ext cx="19210521" cy="3648363"/>
            <a:chOff x="0" y="0"/>
            <a:chExt cx="5059561" cy="9608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9561" cy="960886"/>
            </a:xfrm>
            <a:custGeom>
              <a:avLst/>
              <a:gdLst/>
              <a:ahLst/>
              <a:cxnLst/>
              <a:rect r="r" b="b" t="t" l="l"/>
              <a:pathLst>
                <a:path h="96088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960886"/>
                  </a:lnTo>
                  <a:lnTo>
                    <a:pt x="0" y="96088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9561" cy="998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7045" y="1206795"/>
            <a:ext cx="12093911" cy="35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3200">
                <a:solidFill>
                  <a:srgbClr val="FFFFFF"/>
                </a:solidFill>
                <a:latin typeface="Lexend Exa"/>
              </a:rPr>
              <a:t>BINARY BITMAP &amp; PERMUTATED BINARY BITMAP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848997"/>
            <a:ext cx="5918989" cy="6330254"/>
          </a:xfrm>
          <a:custGeom>
            <a:avLst/>
            <a:gdLst/>
            <a:ahLst/>
            <a:cxnLst/>
            <a:rect r="r" b="b" t="t" l="l"/>
            <a:pathLst>
              <a:path h="6330254" w="5918989">
                <a:moveTo>
                  <a:pt x="0" y="0"/>
                </a:moveTo>
                <a:lnTo>
                  <a:pt x="5918989" y="0"/>
                </a:lnTo>
                <a:lnTo>
                  <a:pt x="5918989" y="6330255"/>
                </a:lnTo>
                <a:lnTo>
                  <a:pt x="0" y="6330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55336" y="2980667"/>
            <a:ext cx="5903964" cy="6277633"/>
          </a:xfrm>
          <a:custGeom>
            <a:avLst/>
            <a:gdLst/>
            <a:ahLst/>
            <a:cxnLst/>
            <a:rect r="r" b="b" t="t" l="l"/>
            <a:pathLst>
              <a:path h="6277633" w="5903964">
                <a:moveTo>
                  <a:pt x="0" y="0"/>
                </a:moveTo>
                <a:lnTo>
                  <a:pt x="5903964" y="0"/>
                </a:lnTo>
                <a:lnTo>
                  <a:pt x="5903964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327467" y="9506782"/>
            <a:ext cx="6039749" cy="701461"/>
            <a:chOff x="0" y="0"/>
            <a:chExt cx="8052998" cy="9352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937091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FFFBFB"/>
                  </a:solidFill>
                  <a:latin typeface="Now Bold"/>
                </a:rPr>
                <a:t>Cluster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19721" y="0"/>
              <a:ext cx="5233277" cy="935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2"/>
                </a:lnSpc>
              </a:pPr>
              <a:r>
                <a:rPr lang="en-US" sz="4594">
                  <a:solidFill>
                    <a:srgbClr val="56AEFF"/>
                  </a:solidFill>
                  <a:latin typeface="Now Bold"/>
                </a:rPr>
                <a:t>Wiz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DAGHJ7ynYzY</dc:identifier>
  <dcterms:modified xsi:type="dcterms:W3CDTF">2011-08-01T06:04:30Z</dcterms:modified>
  <cp:revision>1</cp:revision>
  <dc:title>Blue Dark Professional Geometric Business Project Presentation </dc:title>
</cp:coreProperties>
</file>